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1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0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3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70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5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67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69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4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08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6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91381-2909-453A-9AF9-89CEFB2CFC27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CF2A9-F64E-409C-884B-9415BB96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12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1143000"/>
            <a:ext cx="556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Town of Stratham receives 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Preservation Achievement Award 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its outstanding preservation of the 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Lane Homestead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564876"/>
            <a:ext cx="3886200" cy="2916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413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832"/>
    </mc:Choice>
    <mc:Fallback>
      <p:transition spd="slow" advTm="283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818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192"/>
    </mc:Choice>
    <mc:Fallback>
      <p:transition spd="slow" advTm="2192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38" y="201891"/>
            <a:ext cx="8839200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249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334"/>
    </mc:Choice>
    <mc:Fallback>
      <p:transition spd="slow" advTm="2334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429" y="0"/>
            <a:ext cx="51451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76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90"/>
    </mc:Choice>
    <mc:Fallback>
      <p:transition spd="slow" advTm="179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" y="0"/>
            <a:ext cx="91410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302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696"/>
    </mc:Choice>
    <mc:Fallback>
      <p:transition spd="slow" advTm="1696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</Words>
  <Application>Microsoft Office PowerPoint</Application>
  <PresentationFormat>On-screen Show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Richard</dc:creator>
  <cp:lastModifiedBy>Karen Richard</cp:lastModifiedBy>
  <cp:revision>10</cp:revision>
  <dcterms:created xsi:type="dcterms:W3CDTF">2017-05-11T14:34:01Z</dcterms:created>
  <dcterms:modified xsi:type="dcterms:W3CDTF">2017-05-12T14:13:38Z</dcterms:modified>
</cp:coreProperties>
</file>